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3" r:id="rId4"/>
    <p:sldId id="259" r:id="rId5"/>
    <p:sldId id="261" r:id="rId6"/>
    <p:sldId id="260" r:id="rId7"/>
    <p:sldId id="265" r:id="rId8"/>
    <p:sldId id="258" r:id="rId9"/>
    <p:sldId id="262" r:id="rId10"/>
    <p:sldId id="26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632"/>
  </p:normalViewPr>
  <p:slideViewPr>
    <p:cSldViewPr snapToGrid="0" snapToObjects="1">
      <p:cViewPr>
        <p:scale>
          <a:sx n="89" d="100"/>
          <a:sy n="89" d="100"/>
        </p:scale>
        <p:origin x="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kees den Otter" userId="45164e2d-bd72-4cb9-860e-913f35c6e7ee" providerId="ADAL" clId="{7002AF5C-9CC9-4C4C-863A-A2150F1085C3}"/>
    <pc:docChg chg="custSel modSld sldOrd">
      <pc:chgData name="Jankees den Otter" userId="45164e2d-bd72-4cb9-860e-913f35c6e7ee" providerId="ADAL" clId="{7002AF5C-9CC9-4C4C-863A-A2150F1085C3}" dt="2022-04-03T19:49:10.373" v="158"/>
      <pc:docMkLst>
        <pc:docMk/>
      </pc:docMkLst>
      <pc:sldChg chg="modSp mod">
        <pc:chgData name="Jankees den Otter" userId="45164e2d-bd72-4cb9-860e-913f35c6e7ee" providerId="ADAL" clId="{7002AF5C-9CC9-4C4C-863A-A2150F1085C3}" dt="2022-04-03T19:45:17.927" v="24" actId="20577"/>
        <pc:sldMkLst>
          <pc:docMk/>
          <pc:sldMk cId="671165846" sldId="257"/>
        </pc:sldMkLst>
        <pc:spChg chg="mod">
          <ac:chgData name="Jankees den Otter" userId="45164e2d-bd72-4cb9-860e-913f35c6e7ee" providerId="ADAL" clId="{7002AF5C-9CC9-4C4C-863A-A2150F1085C3}" dt="2022-04-03T19:45:17.927" v="24" actId="20577"/>
          <ac:spMkLst>
            <pc:docMk/>
            <pc:sldMk cId="671165846" sldId="257"/>
            <ac:spMk id="7" creationId="{00000000-0000-0000-0000-000000000000}"/>
          </ac:spMkLst>
        </pc:spChg>
        <pc:picChg chg="mod">
          <ac:chgData name="Jankees den Otter" userId="45164e2d-bd72-4cb9-860e-913f35c6e7ee" providerId="ADAL" clId="{7002AF5C-9CC9-4C4C-863A-A2150F1085C3}" dt="2022-04-03T19:45:02.361" v="14" actId="14100"/>
          <ac:picMkLst>
            <pc:docMk/>
            <pc:sldMk cId="671165846" sldId="257"/>
            <ac:picMk id="10" creationId="{00000000-0000-0000-0000-000000000000}"/>
          </ac:picMkLst>
        </pc:picChg>
      </pc:sldChg>
      <pc:sldChg chg="modSp mod ord">
        <pc:chgData name="Jankees den Otter" userId="45164e2d-bd72-4cb9-860e-913f35c6e7ee" providerId="ADAL" clId="{7002AF5C-9CC9-4C4C-863A-A2150F1085C3}" dt="2022-04-03T19:48:53.811" v="154"/>
        <pc:sldMkLst>
          <pc:docMk/>
          <pc:sldMk cId="1847001164" sldId="258"/>
        </pc:sldMkLst>
        <pc:spChg chg="mod">
          <ac:chgData name="Jankees den Otter" userId="45164e2d-bd72-4cb9-860e-913f35c6e7ee" providerId="ADAL" clId="{7002AF5C-9CC9-4C4C-863A-A2150F1085C3}" dt="2022-04-03T19:44:37.775" v="12" actId="20577"/>
          <ac:spMkLst>
            <pc:docMk/>
            <pc:sldMk cId="1847001164" sldId="258"/>
            <ac:spMk id="4" creationId="{00000000-0000-0000-0000-000000000000}"/>
          </ac:spMkLst>
        </pc:spChg>
      </pc:sldChg>
      <pc:sldChg chg="modSp mod">
        <pc:chgData name="Jankees den Otter" userId="45164e2d-bd72-4cb9-860e-913f35c6e7ee" providerId="ADAL" clId="{7002AF5C-9CC9-4C4C-863A-A2150F1085C3}" dt="2022-04-03T19:45:31.228" v="36" actId="20577"/>
        <pc:sldMkLst>
          <pc:docMk/>
          <pc:sldMk cId="32129303" sldId="259"/>
        </pc:sldMkLst>
        <pc:spChg chg="mod">
          <ac:chgData name="Jankees den Otter" userId="45164e2d-bd72-4cb9-860e-913f35c6e7ee" providerId="ADAL" clId="{7002AF5C-9CC9-4C4C-863A-A2150F1085C3}" dt="2022-04-03T19:45:31.228" v="36" actId="20577"/>
          <ac:spMkLst>
            <pc:docMk/>
            <pc:sldMk cId="32129303" sldId="259"/>
            <ac:spMk id="8" creationId="{00000000-0000-0000-0000-000000000000}"/>
          </ac:spMkLst>
        </pc:spChg>
      </pc:sldChg>
      <pc:sldChg chg="modSp mod">
        <pc:chgData name="Jankees den Otter" userId="45164e2d-bd72-4cb9-860e-913f35c6e7ee" providerId="ADAL" clId="{7002AF5C-9CC9-4C4C-863A-A2150F1085C3}" dt="2022-04-03T19:45:50.127" v="52" actId="20577"/>
        <pc:sldMkLst>
          <pc:docMk/>
          <pc:sldMk cId="395719884" sldId="260"/>
        </pc:sldMkLst>
        <pc:spChg chg="mod">
          <ac:chgData name="Jankees den Otter" userId="45164e2d-bd72-4cb9-860e-913f35c6e7ee" providerId="ADAL" clId="{7002AF5C-9CC9-4C4C-863A-A2150F1085C3}" dt="2022-04-03T19:45:50.127" v="52" actId="20577"/>
          <ac:spMkLst>
            <pc:docMk/>
            <pc:sldMk cId="395719884" sldId="260"/>
            <ac:spMk id="5" creationId="{00000000-0000-0000-0000-000000000000}"/>
          </ac:spMkLst>
        </pc:spChg>
      </pc:sldChg>
      <pc:sldChg chg="modSp mod ord">
        <pc:chgData name="Jankees den Otter" userId="45164e2d-bd72-4cb9-860e-913f35c6e7ee" providerId="ADAL" clId="{7002AF5C-9CC9-4C4C-863A-A2150F1085C3}" dt="2022-04-03T19:49:10.373" v="158"/>
        <pc:sldMkLst>
          <pc:docMk/>
          <pc:sldMk cId="1974141114" sldId="261"/>
        </pc:sldMkLst>
        <pc:spChg chg="mod">
          <ac:chgData name="Jankees den Otter" userId="45164e2d-bd72-4cb9-860e-913f35c6e7ee" providerId="ADAL" clId="{7002AF5C-9CC9-4C4C-863A-A2150F1085C3}" dt="2022-04-03T19:46:09.347" v="66" actId="20577"/>
          <ac:spMkLst>
            <pc:docMk/>
            <pc:sldMk cId="1974141114" sldId="261"/>
            <ac:spMk id="2" creationId="{00000000-0000-0000-0000-000000000000}"/>
          </ac:spMkLst>
        </pc:spChg>
      </pc:sldChg>
      <pc:sldChg chg="modSp mod">
        <pc:chgData name="Jankees den Otter" userId="45164e2d-bd72-4cb9-860e-913f35c6e7ee" providerId="ADAL" clId="{7002AF5C-9CC9-4C4C-863A-A2150F1085C3}" dt="2022-04-03T19:46:26.170" v="84" actId="20577"/>
        <pc:sldMkLst>
          <pc:docMk/>
          <pc:sldMk cId="1696541860" sldId="262"/>
        </pc:sldMkLst>
        <pc:spChg chg="mod">
          <ac:chgData name="Jankees den Otter" userId="45164e2d-bd72-4cb9-860e-913f35c6e7ee" providerId="ADAL" clId="{7002AF5C-9CC9-4C4C-863A-A2150F1085C3}" dt="2022-04-03T19:46:26.170" v="84" actId="20577"/>
          <ac:spMkLst>
            <pc:docMk/>
            <pc:sldMk cId="1696541860" sldId="262"/>
            <ac:spMk id="2" creationId="{00000000-0000-0000-0000-000000000000}"/>
          </ac:spMkLst>
        </pc:spChg>
      </pc:sldChg>
      <pc:sldChg chg="modSp mod ord">
        <pc:chgData name="Jankees den Otter" userId="45164e2d-bd72-4cb9-860e-913f35c6e7ee" providerId="ADAL" clId="{7002AF5C-9CC9-4C4C-863A-A2150F1085C3}" dt="2022-04-03T19:48:43.362" v="152"/>
        <pc:sldMkLst>
          <pc:docMk/>
          <pc:sldMk cId="1823988591" sldId="263"/>
        </pc:sldMkLst>
        <pc:spChg chg="mod">
          <ac:chgData name="Jankees den Otter" userId="45164e2d-bd72-4cb9-860e-913f35c6e7ee" providerId="ADAL" clId="{7002AF5C-9CC9-4C4C-863A-A2150F1085C3}" dt="2022-04-03T19:48:02.968" v="126" actId="20577"/>
          <ac:spMkLst>
            <pc:docMk/>
            <pc:sldMk cId="1823988591" sldId="263"/>
            <ac:spMk id="2" creationId="{00000000-0000-0000-0000-000000000000}"/>
          </ac:spMkLst>
        </pc:spChg>
      </pc:sldChg>
      <pc:sldChg chg="modSp mod">
        <pc:chgData name="Jankees den Otter" userId="45164e2d-bd72-4cb9-860e-913f35c6e7ee" providerId="ADAL" clId="{7002AF5C-9CC9-4C4C-863A-A2150F1085C3}" dt="2022-04-03T19:47:11.616" v="120" actId="20577"/>
        <pc:sldMkLst>
          <pc:docMk/>
          <pc:sldMk cId="522260083" sldId="264"/>
        </pc:sldMkLst>
        <pc:spChg chg="mod">
          <ac:chgData name="Jankees den Otter" userId="45164e2d-bd72-4cb9-860e-913f35c6e7ee" providerId="ADAL" clId="{7002AF5C-9CC9-4C4C-863A-A2150F1085C3}" dt="2022-04-03T19:47:11.616" v="120" actId="20577"/>
          <ac:spMkLst>
            <pc:docMk/>
            <pc:sldMk cId="522260083" sldId="264"/>
            <ac:spMk id="2" creationId="{00000000-0000-0000-0000-000000000000}"/>
          </ac:spMkLst>
        </pc:spChg>
      </pc:sldChg>
      <pc:sldChg chg="modSp mod ord">
        <pc:chgData name="Jankees den Otter" userId="45164e2d-bd72-4cb9-860e-913f35c6e7ee" providerId="ADAL" clId="{7002AF5C-9CC9-4C4C-863A-A2150F1085C3}" dt="2022-04-03T19:49:03.316" v="156"/>
        <pc:sldMkLst>
          <pc:docMk/>
          <pc:sldMk cId="2010770647" sldId="265"/>
        </pc:sldMkLst>
        <pc:spChg chg="mod">
          <ac:chgData name="Jankees den Otter" userId="45164e2d-bd72-4cb9-860e-913f35c6e7ee" providerId="ADAL" clId="{7002AF5C-9CC9-4C4C-863A-A2150F1085C3}" dt="2022-04-03T19:48:28.790" v="150" actId="20577"/>
          <ac:spMkLst>
            <pc:docMk/>
            <pc:sldMk cId="2010770647" sldId="265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831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574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228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128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963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27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356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1984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696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24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85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512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9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11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54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93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342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B10F6-9A42-7244-ADB5-9BE077D6CFCE}" type="datetimeFigureOut">
              <a:rPr lang="nl-NL" smtClean="0"/>
              <a:t>3-4-2022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FA2-BC87-A44C-A38B-9605F66316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026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b="1" dirty="0"/>
              <a:t>PERSONENLIJST</a:t>
            </a:r>
            <a:br>
              <a:rPr lang="nl-NL" b="1" dirty="0"/>
            </a:br>
            <a:r>
              <a:rPr lang="nl-NL" b="1" dirty="0"/>
              <a:t>EXAMEN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b="1" dirty="0"/>
              <a:t>HOOFDSTUK 1 </a:t>
            </a:r>
          </a:p>
          <a:p>
            <a:pPr algn="ctr"/>
            <a:r>
              <a:rPr lang="nl-NL" b="1" dirty="0"/>
              <a:t>NEDERLAND VAN 1848 TOT 1914</a:t>
            </a:r>
          </a:p>
        </p:txBody>
      </p:sp>
    </p:spTree>
    <p:extLst>
      <p:ext uri="{BB962C8B-B14F-4D97-AF65-F5344CB8AC3E}">
        <p14:creationId xmlns:p14="http://schemas.microsoft.com/office/powerpoint/2010/main" val="1237185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Koningin Wilhelmina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488" y="2562913"/>
            <a:ext cx="5903748" cy="3147236"/>
          </a:xfrm>
        </p:spPr>
      </p:pic>
    </p:spTree>
    <p:extLst>
      <p:ext uri="{BB962C8B-B14F-4D97-AF65-F5344CB8AC3E}">
        <p14:creationId xmlns:p14="http://schemas.microsoft.com/office/powerpoint/2010/main" val="52226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Willem II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10" name="Tijdelijke aanduiding voor inhoud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544" y="2134681"/>
            <a:ext cx="2514600" cy="3847640"/>
          </a:xfrm>
        </p:spPr>
      </p:pic>
    </p:spTree>
    <p:extLst>
      <p:ext uri="{BB962C8B-B14F-4D97-AF65-F5344CB8AC3E}">
        <p14:creationId xmlns:p14="http://schemas.microsoft.com/office/powerpoint/2010/main" val="671165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Johan Rudolph Thorbecke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867" y="2336873"/>
            <a:ext cx="3542119" cy="3981342"/>
          </a:xfrm>
        </p:spPr>
      </p:pic>
    </p:spTree>
    <p:extLst>
      <p:ext uri="{BB962C8B-B14F-4D97-AF65-F5344CB8AC3E}">
        <p14:creationId xmlns:p14="http://schemas.microsoft.com/office/powerpoint/2010/main" val="182398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Willem III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11" name="Tijdelijke aanduiding voor inhoud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717" y="2336800"/>
            <a:ext cx="2793854" cy="3598863"/>
          </a:xfrm>
        </p:spPr>
      </p:pic>
    </p:spTree>
    <p:extLst>
      <p:ext uri="{BB962C8B-B14F-4D97-AF65-F5344CB8AC3E}">
        <p14:creationId xmlns:p14="http://schemas.microsoft.com/office/powerpoint/2010/main" val="3212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Abraham Kuyper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634" y="2144273"/>
            <a:ext cx="3099068" cy="3984516"/>
          </a:xfrm>
        </p:spPr>
      </p:pic>
    </p:spTree>
    <p:extLst>
      <p:ext uri="{BB962C8B-B14F-4D97-AF65-F5344CB8AC3E}">
        <p14:creationId xmlns:p14="http://schemas.microsoft.com/office/powerpoint/2010/main" val="1974141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Herman Schaepman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8" name="Tijdelijke aanduiding voor inhoud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15879"/>
            <a:ext cx="5477886" cy="3617687"/>
          </a:xfrm>
        </p:spPr>
      </p:pic>
    </p:spTree>
    <p:extLst>
      <p:ext uri="{BB962C8B-B14F-4D97-AF65-F5344CB8AC3E}">
        <p14:creationId xmlns:p14="http://schemas.microsoft.com/office/powerpoint/2010/main" val="39571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Pieter Jelles Troelstra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930" y="2679406"/>
            <a:ext cx="6207777" cy="2690036"/>
          </a:xfrm>
        </p:spPr>
      </p:pic>
    </p:spTree>
    <p:extLst>
      <p:ext uri="{BB962C8B-B14F-4D97-AF65-F5344CB8AC3E}">
        <p14:creationId xmlns:p14="http://schemas.microsoft.com/office/powerpoint/2010/main" val="2010770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Aletta Jacobs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350" y="2373511"/>
            <a:ext cx="4700588" cy="3525441"/>
          </a:xfrm>
        </p:spPr>
      </p:pic>
    </p:spTree>
    <p:extLst>
      <p:ext uri="{BB962C8B-B14F-4D97-AF65-F5344CB8AC3E}">
        <p14:creationId xmlns:p14="http://schemas.microsoft.com/office/powerpoint/2010/main" val="184700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Wilhelmina </a:t>
            </a:r>
            <a:r>
              <a:rPr lang="nl-NL" b="1" dirty="0" err="1"/>
              <a:t>Drucker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703" y="2261560"/>
            <a:ext cx="2839572" cy="4224301"/>
          </a:xfrm>
        </p:spPr>
      </p:pic>
    </p:spTree>
    <p:extLst>
      <p:ext uri="{BB962C8B-B14F-4D97-AF65-F5344CB8AC3E}">
        <p14:creationId xmlns:p14="http://schemas.microsoft.com/office/powerpoint/2010/main" val="169654186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41</TotalTime>
  <Words>390</Words>
  <Application>Microsoft Office PowerPoint</Application>
  <PresentationFormat>Breedbeeld</PresentationFormat>
  <Paragraphs>57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Berlijn</vt:lpstr>
      <vt:lpstr>PERSONENLIJST EXAMEN</vt:lpstr>
      <vt:lpstr>Willem II</vt:lpstr>
      <vt:lpstr>Johan Rudolph Thorbecke</vt:lpstr>
      <vt:lpstr>Willem III</vt:lpstr>
      <vt:lpstr>Abraham Kuyper</vt:lpstr>
      <vt:lpstr>Herman Schaepman</vt:lpstr>
      <vt:lpstr>Pieter Jelles Troelstra</vt:lpstr>
      <vt:lpstr>Aletta Jacobs</vt:lpstr>
      <vt:lpstr>Wilhelmina Drucker</vt:lpstr>
      <vt:lpstr>Koningin Wilhelmina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PERSONENLIJST EXAMEN</dc:title>
  <dc:creator>Microsoft Office-gebruiker</dc:creator>
  <cp:lastModifiedBy>Jankees den Otter</cp:lastModifiedBy>
  <cp:revision>4</cp:revision>
  <dcterms:created xsi:type="dcterms:W3CDTF">2017-08-03T13:21:07Z</dcterms:created>
  <dcterms:modified xsi:type="dcterms:W3CDTF">2022-04-03T19:49:10Z</dcterms:modified>
</cp:coreProperties>
</file>